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notesMasterIdLst>
    <p:notesMasterId r:id="rId44"/>
  </p:notesMasterIdLst>
  <p:sldIdLst>
    <p:sldId id="278" r:id="rId2"/>
    <p:sldId id="279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86" r:id="rId13"/>
    <p:sldId id="266" r:id="rId14"/>
    <p:sldId id="270" r:id="rId15"/>
    <p:sldId id="289" r:id="rId16"/>
    <p:sldId id="290" r:id="rId17"/>
    <p:sldId id="291" r:id="rId18"/>
    <p:sldId id="309" r:id="rId19"/>
    <p:sldId id="306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5" r:id="rId29"/>
    <p:sldId id="302" r:id="rId30"/>
    <p:sldId id="287" r:id="rId31"/>
    <p:sldId id="288" r:id="rId32"/>
    <p:sldId id="277" r:id="rId33"/>
    <p:sldId id="271" r:id="rId34"/>
    <p:sldId id="273" r:id="rId35"/>
    <p:sldId id="275" r:id="rId36"/>
    <p:sldId id="276" r:id="rId37"/>
    <p:sldId id="280" r:id="rId38"/>
    <p:sldId id="281" r:id="rId39"/>
    <p:sldId id="282" r:id="rId40"/>
    <p:sldId id="283" r:id="rId41"/>
    <p:sldId id="284" r:id="rId42"/>
    <p:sldId id="285" r:id="rId43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81448" autoAdjust="0"/>
  </p:normalViewPr>
  <p:slideViewPr>
    <p:cSldViewPr>
      <p:cViewPr>
        <p:scale>
          <a:sx n="60" d="100"/>
          <a:sy n="60" d="100"/>
        </p:scale>
        <p:origin x="-2098" y="-3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995F1A0-D5DB-49D3-8D2D-7D58A9AD12C7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5ABEF64-17C3-4B81-B7BD-867CF274EDBD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68188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BEF64-17C3-4B81-B7BD-867CF274EDBD}" type="slidenum">
              <a:rPr lang="ar-IQ" smtClean="0"/>
              <a:pPr/>
              <a:t>27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BF5EA5F-2204-4A98-8171-82F1F6DFA560}" type="datetimeFigureOut">
              <a:rPr lang="ar-IQ" smtClean="0"/>
              <a:pPr/>
              <a:t>07/08/1444</a:t>
            </a:fld>
            <a:endParaRPr lang="ar-IQ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IQ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D514914-27A1-42DE-98FC-206E8D6C797D}" type="slidenum">
              <a:rPr lang="ar-IQ" smtClean="0"/>
              <a:pPr/>
              <a:t>‹#›</a:t>
            </a:fld>
            <a:endParaRPr lang="ar-IQ"/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>
                <a:solidFill>
                  <a:srgbClr val="FF0000"/>
                </a:solidFill>
              </a:rPr>
              <a:t>محصول الذرة الصفراء </a:t>
            </a:r>
            <a:endParaRPr lang="ar-IQ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Administrator.WIN-O2L1VEBMHMB\Desktop\Screenshot_٢٠٢١٠٥١٩-١٠٥٠٣٦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7200800" cy="4929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.WIN-O2L1VEBMHMB\Desktop\Screenshot_٢٠٢١٠٥١٩-٠٩٤١٣٣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19261"/>
            <a:ext cx="6768752" cy="5174035"/>
          </a:xfrm>
          <a:prstGeom prst="rect">
            <a:avLst/>
          </a:prstGeom>
          <a:noFill/>
        </p:spPr>
      </p:pic>
      <p:sp>
        <p:nvSpPr>
          <p:cNvPr id="8" name="مربع نص 7"/>
          <p:cNvSpPr txBox="1"/>
          <p:nvPr/>
        </p:nvSpPr>
        <p:spPr>
          <a:xfrm>
            <a:off x="2627784" y="260648"/>
            <a:ext cx="37131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IQ" sz="3200" b="1" dirty="0" smtClean="0">
                <a:solidFill>
                  <a:srgbClr val="FF0000"/>
                </a:solidFill>
              </a:rPr>
              <a:t>الدودة القارضة </a:t>
            </a:r>
            <a:endParaRPr lang="ar-IQ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.WIN-O2L1VEBMHMB\Desktop\Screenshot_٢٠٢١٠٥١٩-٠٩٣٧٣٧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5940882" cy="5894115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2151034" y="1"/>
            <a:ext cx="36858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IQ" dirty="0" smtClean="0"/>
              <a:t>الاسم العلمي </a:t>
            </a:r>
            <a:r>
              <a:rPr lang="en-US" sz="2400" i="1" dirty="0" err="1" smtClean="0"/>
              <a:t>Spodoptera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littoralis</a:t>
            </a:r>
            <a:endParaRPr lang="ar-IQ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دودة ورق القطن </a:t>
            </a:r>
            <a:endParaRPr lang="ar-IQ" dirty="0"/>
          </a:p>
        </p:txBody>
      </p:sp>
      <p:pic>
        <p:nvPicPr>
          <p:cNvPr id="1026" name="Picture 2" descr="C:\Users\Administrator.WIN-O2L1VEBMHMB\Desktop\Screenshot_٢٠٢١٠٥١٩-١١٣٣٥٢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32945" y="1447800"/>
            <a:ext cx="6903659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.WIN-O2L1VEBMHMB\Desktop\Screenshot_٢٠٢١٠٥١٩-٠٩٣٨١٠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6048672" cy="550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.WIN-O2L1VEBMHMB\Desktop\Screenshot_٢٠٢١٠٥١٩-٠٩٥٤٢٣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6408712" cy="5462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.WIN-O2L1VEBMHMB\Desktop\Screenshot_٢٠٢١٠٥٢٠-١١٤٩٠٠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36984"/>
            <a:ext cx="5544616" cy="5816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.WIN-O2L1VEBMHMB\Desktop\Screenshot_٢٠٢١٠٥٢٠-١١٤٩١٦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32656"/>
            <a:ext cx="6120680" cy="584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.WIN-O2L1VEBMHMB\Desktop\Screenshot_٢٠٢١٠٥٢٠-١١٤٩٤٦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609600"/>
            <a:ext cx="6048671" cy="5771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.WIN-O2L1VEBMHMB\Desktop\Screenshot_٢٠٢١٠٥٢٠-١١٥٦٢٣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9" y="465584"/>
            <a:ext cx="3333320" cy="5843736"/>
          </a:xfrm>
          <a:prstGeom prst="rect">
            <a:avLst/>
          </a:prstGeom>
          <a:noFill/>
        </p:spPr>
      </p:pic>
      <p:pic>
        <p:nvPicPr>
          <p:cNvPr id="4" name="Picture 2" descr="C:\Users\Administrator.WIN-O2L1VEBMHMB\Desktop\Screenshot_٢٠٢١٠٥٢٠-١١٥٠٠٨~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556792"/>
            <a:ext cx="3960440" cy="4312126"/>
          </a:xfrm>
          <a:prstGeom prst="rect">
            <a:avLst/>
          </a:prstGeom>
          <a:noFill/>
        </p:spPr>
      </p:pic>
      <p:sp>
        <p:nvSpPr>
          <p:cNvPr id="5" name="مربع نص 4"/>
          <p:cNvSpPr txBox="1"/>
          <p:nvPr/>
        </p:nvSpPr>
        <p:spPr>
          <a:xfrm>
            <a:off x="2750960" y="1196752"/>
            <a:ext cx="192071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 err="1" smtClean="0">
                <a:solidFill>
                  <a:srgbClr val="FF0000"/>
                </a:solidFill>
              </a:rPr>
              <a:t>حفارساق</a:t>
            </a:r>
            <a:r>
              <a:rPr lang="ar-SA" b="1" dirty="0" smtClean="0">
                <a:solidFill>
                  <a:srgbClr val="FF0000"/>
                </a:solidFill>
              </a:rPr>
              <a:t> الذرة الاوربي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6" name="سهم إلى اليمين 5"/>
          <p:cNvSpPr/>
          <p:nvPr/>
        </p:nvSpPr>
        <p:spPr>
          <a:xfrm>
            <a:off x="4788024" y="1340767"/>
            <a:ext cx="504056" cy="32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IQ" dirty="0" smtClean="0"/>
              <a:t>يرقة وبالغة حفار ساق الذرة الاوربي    </a:t>
            </a:r>
            <a:endParaRPr lang="ar-IQ" dirty="0"/>
          </a:p>
        </p:txBody>
      </p:sp>
      <p:pic>
        <p:nvPicPr>
          <p:cNvPr id="12290" name="Picture 2" descr="C:\Users\Administrator.WIN-O2L1VEBMHMB\Desktop\Screenshot_٢٠٢١٠٥٢٠-١١٥٣٤٢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4067944" cy="4752528"/>
          </a:xfrm>
          <a:prstGeom prst="rect">
            <a:avLst/>
          </a:prstGeom>
          <a:noFill/>
        </p:spPr>
      </p:pic>
      <p:pic>
        <p:nvPicPr>
          <p:cNvPr id="4" name="Picture 2" descr="C:\Users\Administrator.WIN-O2L1VEBMHMB\Desktop\Screenshot_٢٠٢١٠٥٢٠-١١٥٦٢٣~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2141" y="1447800"/>
            <a:ext cx="3403915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.WIN-O2L1VEBMHMB\Desktop\Screenshot_٢٠٢١٠٥١٩-٠٩٥٥٢٧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7272808" cy="5649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.WIN-O2L1VEBMHMB\Desktop\Screenshot_٢٠٢١٠٥٢٠-١١٥٠٢٣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3" y="332656"/>
            <a:ext cx="6120680" cy="5915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.WIN-O2L1VEBMHMB\Desktop\Screenshot_٢٠٢١٠٥٢٠-١١٥٠٣٦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836712"/>
            <a:ext cx="5760639" cy="5411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.WIN-O2L1VEBMHMB\Desktop\Screenshot_٢٠٢١٠٥٢٠-١١٥١١٦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0"/>
            <a:ext cx="5400600" cy="57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.WIN-O2L1VEBMHMB\Desktop\Screenshot_٢٠٢١٠٥٢٠-١١٥١٤٤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764704"/>
            <a:ext cx="6408712" cy="5483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istrator.WIN-O2L1VEBMHMB\Desktop\Screenshot_٢٠٢١٠٥٢٠-١١٥٢١٢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836712"/>
            <a:ext cx="6192688" cy="56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.WIN-O2L1VEBMHMB\Desktop\Screenshot_٢٠٢١٠٥٢٠-١١٥٢٢٩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1" y="764704"/>
            <a:ext cx="6120680" cy="5483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.WIN-O2L1VEBMHMB\Desktop\Screenshot_٢٠٢١٠٥٢٠-١١٥٢٤٠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5" y="764704"/>
            <a:ext cx="6120680" cy="5483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.WIN-O2L1VEBMHMB\Desktop\Screenshot_٢٠٢١٠٥٢٠-١١٥٣٢١~2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5760640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.WIN-O2L1VEBMHMB\Desktop\Screenshot_٢٠٢١٠٥٢٠-١١٥٣٢٩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5770" y="1447800"/>
            <a:ext cx="507801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 smtClean="0">
                <a:solidFill>
                  <a:srgbClr val="FF0000"/>
                </a:solidFill>
              </a:rPr>
              <a:t>انواع المبيدات المستخدمة </a:t>
            </a:r>
            <a:endParaRPr lang="ar-IQ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Administrator.WIN-O2L1VEBMHMB\Desktop\Screenshot_٢٠٢١٠٥٢٠-١١٥٣٢٩~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505" y="1459230"/>
            <a:ext cx="6606540" cy="4777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8" y="692696"/>
            <a:ext cx="7632847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1143000"/>
          </a:xfrm>
        </p:spPr>
        <p:txBody>
          <a:bodyPr/>
          <a:lstStyle/>
          <a:p>
            <a:pPr algn="ctr"/>
            <a:r>
              <a:rPr lang="ar-IQ" dirty="0" smtClean="0"/>
              <a:t>دودة القصب </a:t>
            </a:r>
            <a:r>
              <a:rPr lang="ar-IQ" dirty="0" err="1" smtClean="0"/>
              <a:t>الصغيرة </a:t>
            </a:r>
            <a:r>
              <a:rPr lang="ar-IQ" dirty="0" smtClean="0"/>
              <a:t>\اليرقة     </a:t>
            </a:r>
            <a:endParaRPr lang="ar-IQ" dirty="0"/>
          </a:p>
        </p:txBody>
      </p:sp>
      <p:pic>
        <p:nvPicPr>
          <p:cNvPr id="1026" name="Picture 2" descr="C:\Users\Administrator.WIN-O2L1VEBMHMB\Desktop\Screenshot_٢٠٢١٠٥١٩-١١٤٤٢٠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480249"/>
            <a:ext cx="7499350" cy="4735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 smtClean="0">
                <a:solidFill>
                  <a:srgbClr val="FF0000"/>
                </a:solidFill>
              </a:rPr>
              <a:t>دودة القصب الصغيرة الحشرة الكاملة      </a:t>
            </a:r>
            <a:endParaRPr lang="ar-IQ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istrator.WIN-O2L1VEBMHMB\Desktop\Screenshot_٢٠٢١٠٥١٩-١١٤٥٣٠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7416823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.WIN-O2L1VEBMHMB\Desktop\Screenshot_٢٠٢١٠٥١٩-٠٩٣٨٣٠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692696"/>
            <a:ext cx="5472608" cy="5433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.WIN-O2L1VEBMHMB\Desktop\Screenshot_٢٠٢١٠٥١٩-٠٩٥٤٣٧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52736"/>
            <a:ext cx="5760640" cy="5073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.WIN-O2L1VEBMHMB\Desktop\Screenshot_٢٠٢١٠٥١٩-٠٩٥٥٠٢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8640"/>
            <a:ext cx="6120680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.WIN-O2L1VEBMHMB\Desktop\Screenshot_٢٠٢١٠٥١٩-٠٩٣٨٤٧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6984776" cy="5750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IQ" dirty="0" smtClean="0"/>
              <a:t>المكافحة الكيميائية </a:t>
            </a:r>
            <a:endParaRPr lang="ar-IQ" dirty="0"/>
          </a:p>
        </p:txBody>
      </p:sp>
      <p:pic>
        <p:nvPicPr>
          <p:cNvPr id="8194" name="Picture 2" descr="C:\Users\Administrator.WIN-O2L1VEBMHMB\Desktop\Screenshot_٢٠٢١٠٥١٩-٠٩٣٩١٢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55776" y="1340768"/>
            <a:ext cx="5904656" cy="4770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Autofit/>
          </a:bodyPr>
          <a:lstStyle/>
          <a:p>
            <a:pPr algn="ctr"/>
            <a:r>
              <a:rPr lang="ar-IQ" sz="3200" dirty="0" smtClean="0"/>
              <a:t>الذرة الصفراء </a:t>
            </a:r>
            <a:endParaRPr lang="ar-IQ" sz="3200" dirty="0"/>
          </a:p>
        </p:txBody>
      </p:sp>
      <p:pic>
        <p:nvPicPr>
          <p:cNvPr id="14338" name="Picture 2" descr="C:\Users\Administrator.WIN-O2L1VEBMHMB\Desktop\Screenshot_٢٠٢١٠٥١٩-١٠٥٩٣٣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45" y="476672"/>
            <a:ext cx="8640955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pPr algn="ctr"/>
            <a:r>
              <a:rPr lang="ar-IQ" dirty="0" smtClean="0"/>
              <a:t>انواع الذرة البيضاء علف     </a:t>
            </a:r>
            <a:endParaRPr lang="ar-IQ" dirty="0"/>
          </a:p>
        </p:txBody>
      </p:sp>
      <p:pic>
        <p:nvPicPr>
          <p:cNvPr id="15362" name="Picture 2" descr="C:\Users\Administrator.WIN-O2L1VEBMHMB\Desktop\Screenshot_٢٠٢١٠٥١٩-١١٠٠٠٥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712968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>
                <a:solidFill>
                  <a:srgbClr val="FF0000"/>
                </a:solidFill>
              </a:rPr>
              <a:t>الوان مختلفة للذرة الشامية السوداء </a:t>
            </a:r>
            <a:endParaRPr lang="ar-IQ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Administrator.WIN-O2L1VEBMHMB\Desktop\Screenshot_٢٠٢١٠٥١٩-١١٠٠٣٣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47664" y="1447800"/>
            <a:ext cx="6247709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992887" cy="612068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353467" y="260648"/>
            <a:ext cx="59955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IQ" sz="3200" b="1" dirty="0" smtClean="0">
                <a:solidFill>
                  <a:srgbClr val="FF0000"/>
                </a:solidFill>
              </a:rPr>
              <a:t>حفار ساق الذرة يسمى دودة القصب الكبيرة </a:t>
            </a:r>
            <a:endParaRPr lang="ar-IQ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الذرة البيضاء الرفيعة علف للحيوانات </a:t>
            </a:r>
            <a:endParaRPr lang="ar-IQ" dirty="0"/>
          </a:p>
        </p:txBody>
      </p:sp>
      <p:pic>
        <p:nvPicPr>
          <p:cNvPr id="17410" name="Picture 2" descr="C:\Users\Administrator.WIN-O2L1VEBMHMB\Desktop\Screenshot_٢٠٢١٠٥١٩-١١٠٠١٨~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51720" y="1447800"/>
            <a:ext cx="5904656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ذرة المكانس تستخدم كأعلاف </a:t>
            </a:r>
            <a:endParaRPr lang="ar-IQ" dirty="0"/>
          </a:p>
        </p:txBody>
      </p:sp>
      <p:pic>
        <p:nvPicPr>
          <p:cNvPr id="18434" name="Picture 2" descr="C:\Users\Administrator.WIN-O2L1VEBMHMB\Desktop\Screenshot_٢٠٢١٠٥١٩-١١٠٦٣٨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7416824" cy="5001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ar-IQ" dirty="0" smtClean="0"/>
              <a:t>بذور الذرة السكرية </a:t>
            </a:r>
            <a:br>
              <a:rPr lang="ar-IQ" dirty="0" smtClean="0"/>
            </a:br>
            <a:r>
              <a:rPr lang="ar-IQ" dirty="0" smtClean="0"/>
              <a:t>ذرة المكانس</a:t>
            </a:r>
            <a:endParaRPr lang="ar-IQ" dirty="0"/>
          </a:p>
        </p:txBody>
      </p:sp>
      <p:pic>
        <p:nvPicPr>
          <p:cNvPr id="19458" name="Picture 2" descr="C:\Users\Administrator.WIN-O2L1VEBMHMB\Desktop\Screenshot_٢٠٢١٠٥١٩-١١٠٧١٩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19672" y="2060848"/>
            <a:ext cx="6480720" cy="40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332656"/>
            <a:ext cx="6984776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8208912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1" y="404664"/>
            <a:ext cx="7848872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488831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.WIN-O2L1VEBMHMB\Desktop\Screenshot_٢٠٢١٠٥١٩-٠٩٣٦٢٤~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332656"/>
            <a:ext cx="7128792" cy="5750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568</TotalTime>
  <Words>67</Words>
  <Application>Microsoft Office PowerPoint</Application>
  <PresentationFormat>عرض على الشاشة (3:4)‏</PresentationFormat>
  <Paragraphs>18</Paragraphs>
  <Slides>42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42</vt:i4>
      </vt:variant>
    </vt:vector>
  </HeadingPairs>
  <TitlesOfParts>
    <vt:vector size="43" baseType="lpstr">
      <vt:lpstr>انقلاب</vt:lpstr>
      <vt:lpstr>محصول الذرة الصفراء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دودة ورق القطن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يرقة وبالغة حفار ساق الذرة الاوربي  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انواع المبيدات المستخدمة </vt:lpstr>
      <vt:lpstr>دودة القصب الصغيرة \اليرقة     </vt:lpstr>
      <vt:lpstr>دودة القصب الصغيرة الحشرة الكاملة    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المكافحة الكيميائية </vt:lpstr>
      <vt:lpstr>الذرة الصفراء </vt:lpstr>
      <vt:lpstr>انواع الذرة البيضاء علف     </vt:lpstr>
      <vt:lpstr>الوان مختلفة للذرة الشامية السوداء </vt:lpstr>
      <vt:lpstr>الذرة البيضاء الرفيعة علف للحيوانات </vt:lpstr>
      <vt:lpstr>ذرة المكانس تستخدم كأعلاف </vt:lpstr>
      <vt:lpstr>بذور الذرة السكرية  ذرة المكانس</vt:lpstr>
    </vt:vector>
  </TitlesOfParts>
  <Company>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EnGiNeeRx</dc:creator>
  <cp:lastModifiedBy>DR.Ahmed Saker 2o1O</cp:lastModifiedBy>
  <cp:revision>50</cp:revision>
  <dcterms:created xsi:type="dcterms:W3CDTF">2021-05-19T06:16:21Z</dcterms:created>
  <dcterms:modified xsi:type="dcterms:W3CDTF">2023-02-27T19:54:47Z</dcterms:modified>
</cp:coreProperties>
</file>